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3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8590" y="759460"/>
            <a:ext cx="4926330" cy="1294765"/>
          </a:xfrm>
        </p:spPr>
        <p:txBody>
          <a:bodyPr/>
          <a:p>
            <a:r>
              <a:rPr lang="zh-CN" altLang="en-US"/>
              <a:t>项目</a:t>
            </a:r>
            <a:r>
              <a:rPr lang="en-US" altLang="zh-CN"/>
              <a:t>-</a:t>
            </a:r>
            <a:r>
              <a:rPr lang="zh-CN" altLang="en-US"/>
              <a:t>结构图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0120" y="1832610"/>
            <a:ext cx="2876550" cy="224155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4617720" y="2268220"/>
            <a:ext cx="838200" cy="254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32120" y="1988820"/>
            <a:ext cx="1188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点击复制框内标题对应文字段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249295" y="1677670"/>
            <a:ext cx="29845" cy="590550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129280" y="1272540"/>
            <a:ext cx="2889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显示文字标题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2938145"/>
            <a:ext cx="10734675" cy="981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81800" y="293814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-1</a:t>
            </a:r>
            <a:endParaRPr lang="en-US" altLang="zh-CN" sz="1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表情包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4285" y="2810510"/>
            <a:ext cx="3607435" cy="2706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35" y="1085215"/>
            <a:ext cx="1445895" cy="1783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90" y="4503420"/>
            <a:ext cx="2895600" cy="1657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35" y="3967480"/>
            <a:ext cx="1552575" cy="962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135" y="3869055"/>
            <a:ext cx="1442720" cy="971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86120" y="6340475"/>
            <a:ext cx="4834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我时常</a:t>
            </a:r>
            <a:r>
              <a:rPr lang="en-US" altLang="zh-CN"/>
              <a:t> 45</a:t>
            </a:r>
            <a:r>
              <a:rPr lang="zh-CN" altLang="en-US"/>
              <a:t>°</a:t>
            </a:r>
            <a:r>
              <a:rPr lang="en-US" altLang="zh-CN"/>
              <a:t> </a:t>
            </a:r>
            <a:r>
              <a:rPr lang="zh-CN" altLang="en-US"/>
              <a:t>仰望</a:t>
            </a:r>
            <a:r>
              <a:rPr lang="zh-CN" altLang="en-US"/>
              <a:t>星空，</a:t>
            </a:r>
            <a:endParaRPr lang="zh-CN" altLang="en-US"/>
          </a:p>
          <a:p>
            <a:r>
              <a:rPr lang="zh-CN" altLang="en-US"/>
              <a:t>小时候母亲说那是旅人所思念的</a:t>
            </a:r>
            <a:r>
              <a:rPr lang="zh-CN" altLang="en-US"/>
              <a:t>方向</a:t>
            </a:r>
            <a:endParaRPr lang="zh-CN" altLang="en-US"/>
          </a:p>
          <a:p>
            <a:r>
              <a:rPr lang="zh-CN" altLang="en-US"/>
              <a:t>童谣带我回到故乡那清澈的甲烷</a:t>
            </a:r>
            <a:r>
              <a:rPr lang="zh-CN" altLang="en-US"/>
              <a:t>湖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0" y="1282700"/>
            <a:ext cx="2553970" cy="2553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29885" y="1709420"/>
            <a:ext cx="1798320" cy="1198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线形标注 1(带强调线) 7"/>
          <p:cNvSpPr/>
          <p:nvPr/>
        </p:nvSpPr>
        <p:spPr>
          <a:xfrm>
            <a:off x="7572375" y="1462405"/>
            <a:ext cx="2139950" cy="1212215"/>
          </a:xfrm>
          <a:prstGeom prst="accentCallout1">
            <a:avLst>
              <a:gd name="adj1" fmla="val 18750"/>
              <a:gd name="adj2" fmla="val -8333"/>
              <a:gd name="adj3" fmla="val 77804"/>
              <a:gd name="adj4" fmla="val -16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自由卡座的显示屏</a:t>
            </a:r>
            <a:endParaRPr lang="zh-CN" altLang="en-US"/>
          </a:p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775" y="2150110"/>
            <a:ext cx="806450" cy="481965"/>
          </a:xfrm>
          <a:prstGeom prst="rect">
            <a:avLst/>
          </a:prstGeom>
        </p:spPr>
      </p:pic>
      <p:sp>
        <p:nvSpPr>
          <p:cNvPr id="10" name="线形标注 1(带强调线) 9"/>
          <p:cNvSpPr/>
          <p:nvPr/>
        </p:nvSpPr>
        <p:spPr>
          <a:xfrm>
            <a:off x="7724775" y="3265805"/>
            <a:ext cx="2139950" cy="1212215"/>
          </a:xfrm>
          <a:prstGeom prst="accentCallout1">
            <a:avLst>
              <a:gd name="adj1" fmla="val 18750"/>
              <a:gd name="adj2" fmla="val -8333"/>
              <a:gd name="adj3" fmla="val 26453"/>
              <a:gd name="adj4" fmla="val -34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自由卡座的键盘</a:t>
            </a: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29885" y="3265805"/>
            <a:ext cx="1544320" cy="645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075" y="4029075"/>
            <a:ext cx="1111885" cy="330200"/>
          </a:xfrm>
          <a:prstGeom prst="rect">
            <a:avLst/>
          </a:prstGeom>
        </p:spPr>
      </p:pic>
      <p:sp>
        <p:nvSpPr>
          <p:cNvPr id="16" name="线形标注 3(带强调线) 15"/>
          <p:cNvSpPr/>
          <p:nvPr/>
        </p:nvSpPr>
        <p:spPr>
          <a:xfrm rot="10800000">
            <a:off x="2590165" y="2291080"/>
            <a:ext cx="1236345" cy="1464945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94074"/>
              <a:gd name="adj8" fmla="val -1057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10100" y="2360295"/>
            <a:ext cx="693420" cy="1476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220" y="2465705"/>
            <a:ext cx="482600" cy="9271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970530" y="2409825"/>
            <a:ext cx="8559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</a:rPr>
              <a:t>每个人自己的箱子</a:t>
            </a:r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PLACING_PICTURE_USER_VIEWPORT" val="{&quot;height&quot;:4262,&quot;width&quot;:5681}"/>
</p:tagLst>
</file>

<file path=ppt/tags/tag3.xml><?xml version="1.0" encoding="utf-8"?>
<p:tagLst xmlns:p="http://schemas.openxmlformats.org/presentationml/2006/main">
  <p:tag name="KSO_WPP_MARK_KEY" val="d97fc2a6-b614-4b50-b7aa-96220a4da3d0"/>
  <p:tag name="COMMONDATA" val="eyJoZGlkIjoiYjdiOWE3M2RjNWZiY2JjMTA3Y2NmMjMxNDFlMGQ0YTc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WPS 演示</Application>
  <PresentationFormat>宽屏</PresentationFormat>
  <Paragraphs>34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项目-结构图</vt:lpstr>
      <vt:lpstr>PowerPoint 演示文稿</vt:lpstr>
      <vt:lpstr>PowerPoint 演示文稿</vt:lpstr>
      <vt:lpstr>表情包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Zion Leon</dc:creator>
  <cp:lastModifiedBy>leonz</cp:lastModifiedBy>
  <cp:revision>8</cp:revision>
  <dcterms:created xsi:type="dcterms:W3CDTF">2022-10-10T13:27:00Z</dcterms:created>
  <dcterms:modified xsi:type="dcterms:W3CDTF">2022-10-29T14:27:54Z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  <property fmtid="{D5CDD505-2E9C-101B-9397-08002B2CF9AE}" pid="3" name="ICV">
    <vt:lpwstr>EDA66F0A1B284A1AB244C9EAA676DCEF</vt:lpwstr>
  </property>
</Properties>
</file>